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61163" cy="99425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F7D3F0-D70B-4C07-A9BB-3B02DD6203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540EDB3-7F1A-4ABA-82D9-2C047EB62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DCC2BA-9F93-405C-9B18-51E81D07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2651-8230-48DA-B407-8E82FE1164AF}" type="datetimeFigureOut">
              <a:rPr lang="zh-CN" altLang="en-US" smtClean="0"/>
              <a:t>2024/11/4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FD7879-F41F-48C5-A38B-BC188A5E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C091B3-A1B7-42AC-B6F9-1B94E3B9D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31C5-449B-4A6D-868E-FA0E659B89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030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8BA3DD-27C9-45AF-B082-650DBAA42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9B2F86B-A5EC-4BF3-9A0F-1AFF17D2B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E2D9E00-DB2A-425A-8074-30284BD06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2651-8230-48DA-B407-8E82FE1164AF}" type="datetimeFigureOut">
              <a:rPr lang="zh-CN" altLang="en-US" smtClean="0"/>
              <a:t>2024/11/4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7F8741-26BF-4180-A855-7F2C9392D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D99488-7D96-41AC-B3C7-7BB741727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31C5-449B-4A6D-868E-FA0E659B89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143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E52C7F3-47FB-4A4A-A628-EA5B4BEB20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F63B024-3363-4BED-B8AB-1FA269FCF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60299C0-2C62-40C6-9F79-1084E9F7E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2651-8230-48DA-B407-8E82FE1164AF}" type="datetimeFigureOut">
              <a:rPr lang="zh-CN" altLang="en-US" smtClean="0"/>
              <a:t>2024/11/4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D7A4322-BB9F-4071-9F58-1EECACA02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DC2CAC-B840-49B5-892F-C7AE6E269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31C5-449B-4A6D-868E-FA0E659B89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770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226ECC-DC70-477E-9F9D-CCDFCFA72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28B0FF9-C0B6-4EF3-B70D-017D2829D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36CD6B-B82E-4B67-83F2-9EDD6257B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2651-8230-48DA-B407-8E82FE1164AF}" type="datetimeFigureOut">
              <a:rPr lang="zh-CN" altLang="en-US" smtClean="0"/>
              <a:t>2024/11/4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6D21B4-2DC1-4D5E-8853-A398573F3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9DE57B1-91A5-4D32-948E-C58634EBD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31C5-449B-4A6D-868E-FA0E659B89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946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C08D6B-04CA-4B95-984C-9FF17E11E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9F12D31-BA6B-44C3-85CC-BAA10FB55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109003-A07B-4D18-8585-8BCE7A855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2651-8230-48DA-B407-8E82FE1164AF}" type="datetimeFigureOut">
              <a:rPr lang="zh-CN" altLang="en-US" smtClean="0"/>
              <a:t>2024/11/4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E6010C-EFCB-4779-B6B9-38CDA980C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3928BDA-600A-42CD-A0A3-BBABC5162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31C5-449B-4A6D-868E-FA0E659B89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107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700788-9F8D-4AB6-8FD8-9369E6948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AEA7DE-F417-4E2F-8AE3-492111DEB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AE75883-FD91-4A0B-9899-4F1882697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8BCFFFE-5D05-44E6-9282-55D3EF38C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2651-8230-48DA-B407-8E82FE1164AF}" type="datetimeFigureOut">
              <a:rPr lang="zh-CN" altLang="en-US" smtClean="0"/>
              <a:t>2024/11/4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0F301E2-5118-49D7-9A55-84CCDCC54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269E3E8-F0BA-4051-BDAE-DA18F40EB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31C5-449B-4A6D-868E-FA0E659B89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839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5FC8E2-6F2D-48A9-9726-9C6014D18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2B30DBB-5817-4D5B-A77B-2795DD5E5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FF44113-D577-4535-A0BA-225D3B003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6B2BF2C-7C7E-4070-9E9E-BBA04359F5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7AF8C1F-3BE2-49CC-9C82-3DF41D4F5A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27402BD-806E-49E3-B3ED-6CC152BB7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2651-8230-48DA-B407-8E82FE1164AF}" type="datetimeFigureOut">
              <a:rPr lang="zh-CN" altLang="en-US" smtClean="0"/>
              <a:t>2024/11/4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FAC7FA1-1A26-4C1E-8456-CBCF1BC2D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D4EC789-1BD3-441F-BF8D-4227A4289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31C5-449B-4A6D-868E-FA0E659B89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387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DE2C4B-2AA6-4CD4-A2B4-EA2297D40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EBE6AA5-4E59-4FC2-84B5-A3DB73CDF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2651-8230-48DA-B407-8E82FE1164AF}" type="datetimeFigureOut">
              <a:rPr lang="zh-CN" altLang="en-US" smtClean="0"/>
              <a:t>2024/11/4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20A819F-FAF0-4AB9-9155-29035D3D1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098F8D0-574E-4209-B391-B443B72C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31C5-449B-4A6D-868E-FA0E659B89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846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1669A15-E13A-4462-9FE5-9F9EB76FE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2651-8230-48DA-B407-8E82FE1164AF}" type="datetimeFigureOut">
              <a:rPr lang="zh-CN" altLang="en-US" smtClean="0"/>
              <a:t>2024/11/4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2BCE853-1837-41C3-AAC4-29CAEAA58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6A35AF6-BF77-4795-A11B-A42986E76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31C5-449B-4A6D-868E-FA0E659B89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898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739D19-CCA0-4578-897D-2ABCE9355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15DBB3-B338-4C16-83D4-8D73CD6FB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2E47C0A-9DAD-4EF9-8E0C-B29C7EEFD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578C91-B447-4FBE-A865-19381DE53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2651-8230-48DA-B407-8E82FE1164AF}" type="datetimeFigureOut">
              <a:rPr lang="zh-CN" altLang="en-US" smtClean="0"/>
              <a:t>2024/11/4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06FC5A7-630F-4DE0-9F72-2DB954700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3D96AA8-5AE5-44AA-A023-6DC0014B8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31C5-449B-4A6D-868E-FA0E659B89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59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5A79EC-72E7-4B02-B496-6E6948D91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C5D9057-B1B4-4CF9-898F-4E3068B4D9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174FD20-B036-4EF7-ADD7-20204A4C2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AC00F79-A112-414C-A4E2-D80914701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2651-8230-48DA-B407-8E82FE1164AF}" type="datetimeFigureOut">
              <a:rPr lang="zh-CN" altLang="en-US" smtClean="0"/>
              <a:t>2024/11/4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5460D8E-ABB0-40BE-8CDC-6AFC27534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A055158-DA9A-4519-AEAE-3D42DD0F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31C5-449B-4A6D-868E-FA0E659B89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841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7B0E680-BD01-4F9C-955F-15AF0D64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4A3E6DB-D36C-41DA-83F2-1FF1B0B68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29D278-15A1-4300-93FF-3ED76BF866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82651-8230-48DA-B407-8E82FE1164AF}" type="datetimeFigureOut">
              <a:rPr lang="zh-CN" altLang="en-US" smtClean="0"/>
              <a:t>2024/11/4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939C98-592D-4861-A731-4F5B93DD8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F29D35-C2E8-45E7-8141-60A240D2A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731C5-449B-4A6D-868E-FA0E659B89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023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E8E5E7-F687-49FE-AFAC-E7E220095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4509" y="643833"/>
            <a:ext cx="9144000" cy="632833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洪泽湖产业学院“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学生突发事件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”处理工作流程</a:t>
            </a:r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DA9BC823-420B-4778-BA13-06E1A94E6FBC}"/>
              </a:ext>
            </a:extLst>
          </p:cNvPr>
          <p:cNvSpPr/>
          <p:nvPr/>
        </p:nvSpPr>
        <p:spPr>
          <a:xfrm>
            <a:off x="505899" y="2093891"/>
            <a:ext cx="1681141" cy="67423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洪泽湖产业学院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小时一键响应电话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15161700700</a:t>
            </a:r>
            <a:endParaRPr lang="zh-CN" altLang="en-US" sz="1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F2AF6A2A-BA32-468D-A285-3410095453F3}"/>
              </a:ext>
            </a:extLst>
          </p:cNvPr>
          <p:cNvSpPr/>
          <p:nvPr/>
        </p:nvSpPr>
        <p:spPr>
          <a:xfrm>
            <a:off x="2824511" y="1918009"/>
            <a:ext cx="1189927" cy="5631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产业学院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学工值班</a:t>
            </a: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3506C45C-87FD-49B9-B882-F2B26B706C49}"/>
              </a:ext>
            </a:extLst>
          </p:cNvPr>
          <p:cNvSpPr/>
          <p:nvPr/>
        </p:nvSpPr>
        <p:spPr>
          <a:xfrm>
            <a:off x="2824512" y="2960648"/>
            <a:ext cx="1189926" cy="5631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行政值班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领导</a:t>
            </a: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A941E384-D1EB-41BD-A455-0D8C62269007}"/>
              </a:ext>
            </a:extLst>
          </p:cNvPr>
          <p:cNvSpPr/>
          <p:nvPr/>
        </p:nvSpPr>
        <p:spPr>
          <a:xfrm>
            <a:off x="2824510" y="4086088"/>
            <a:ext cx="1379499" cy="5631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涉事二级学院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分管领导</a:t>
            </a:r>
          </a:p>
        </p:txBody>
      </p:sp>
      <p:sp>
        <p:nvSpPr>
          <p:cNvPr id="19" name="箭头: 左右 18">
            <a:extLst>
              <a:ext uri="{FF2B5EF4-FFF2-40B4-BE49-F238E27FC236}">
                <a16:creationId xmlns:a16="http://schemas.microsoft.com/office/drawing/2014/main" id="{12C5C23F-C6CF-4A60-835E-3B316C10FA04}"/>
              </a:ext>
            </a:extLst>
          </p:cNvPr>
          <p:cNvSpPr/>
          <p:nvPr/>
        </p:nvSpPr>
        <p:spPr>
          <a:xfrm>
            <a:off x="1822929" y="3196536"/>
            <a:ext cx="999425" cy="245325"/>
          </a:xfrm>
          <a:prstGeom prst="left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箭头: 圆角右 19">
            <a:extLst>
              <a:ext uri="{FF2B5EF4-FFF2-40B4-BE49-F238E27FC236}">
                <a16:creationId xmlns:a16="http://schemas.microsoft.com/office/drawing/2014/main" id="{80582BF1-EEA0-4A6F-94F3-187FF4542F04}"/>
              </a:ext>
            </a:extLst>
          </p:cNvPr>
          <p:cNvSpPr/>
          <p:nvPr/>
        </p:nvSpPr>
        <p:spPr>
          <a:xfrm>
            <a:off x="2518317" y="2199578"/>
            <a:ext cx="289932" cy="1118377"/>
          </a:xfrm>
          <a:prstGeom prst="ben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箭头: 圆角右 20">
            <a:extLst>
              <a:ext uri="{FF2B5EF4-FFF2-40B4-BE49-F238E27FC236}">
                <a16:creationId xmlns:a16="http://schemas.microsoft.com/office/drawing/2014/main" id="{C994BEA4-6348-4A51-A5F5-85D969D6BEED}"/>
              </a:ext>
            </a:extLst>
          </p:cNvPr>
          <p:cNvSpPr/>
          <p:nvPr/>
        </p:nvSpPr>
        <p:spPr>
          <a:xfrm rot="10800000" flipH="1">
            <a:off x="2518316" y="3287378"/>
            <a:ext cx="289932" cy="1150531"/>
          </a:xfrm>
          <a:prstGeom prst="ben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: 圆角 22">
            <a:extLst>
              <a:ext uri="{FF2B5EF4-FFF2-40B4-BE49-F238E27FC236}">
                <a16:creationId xmlns:a16="http://schemas.microsoft.com/office/drawing/2014/main" id="{86D88B84-6498-4AEC-8E87-3FB81A8B5781}"/>
              </a:ext>
            </a:extLst>
          </p:cNvPr>
          <p:cNvSpPr/>
          <p:nvPr/>
        </p:nvSpPr>
        <p:spPr>
          <a:xfrm>
            <a:off x="5660262" y="2695406"/>
            <a:ext cx="1291608" cy="1182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☆</a:t>
            </a:r>
            <a:r>
              <a:rPr lang="zh-CN" altLang="en-US" sz="1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成立临时工作小组，</a:t>
            </a:r>
            <a:endParaRPr lang="en-US" altLang="zh-CN" sz="1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综合研判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是否可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校内自行处理</a:t>
            </a:r>
          </a:p>
        </p:txBody>
      </p:sp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1060B8FE-7921-43D9-BB5C-38B3CC8720E0}"/>
              </a:ext>
            </a:extLst>
          </p:cNvPr>
          <p:cNvSpPr/>
          <p:nvPr/>
        </p:nvSpPr>
        <p:spPr>
          <a:xfrm>
            <a:off x="4255370" y="2876421"/>
            <a:ext cx="1006276" cy="78426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第一时间赶赴事发现场</a:t>
            </a:r>
          </a:p>
        </p:txBody>
      </p:sp>
      <p:sp>
        <p:nvSpPr>
          <p:cNvPr id="29" name="箭头: 圆角右 28">
            <a:extLst>
              <a:ext uri="{FF2B5EF4-FFF2-40B4-BE49-F238E27FC236}">
                <a16:creationId xmlns:a16="http://schemas.microsoft.com/office/drawing/2014/main" id="{9D183B57-338F-41C5-AB76-60078CF6B27F}"/>
              </a:ext>
            </a:extLst>
          </p:cNvPr>
          <p:cNvSpPr/>
          <p:nvPr/>
        </p:nvSpPr>
        <p:spPr>
          <a:xfrm rot="5400000">
            <a:off x="4976461" y="1244146"/>
            <a:ext cx="312789" cy="2223654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3169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: 圆角 31">
            <a:extLst>
              <a:ext uri="{FF2B5EF4-FFF2-40B4-BE49-F238E27FC236}">
                <a16:creationId xmlns:a16="http://schemas.microsoft.com/office/drawing/2014/main" id="{FD572155-BF0A-4E5E-BEC0-5F15E5C7C9AF}"/>
              </a:ext>
            </a:extLst>
          </p:cNvPr>
          <p:cNvSpPr/>
          <p:nvPr/>
        </p:nvSpPr>
        <p:spPr>
          <a:xfrm>
            <a:off x="6587145" y="3980264"/>
            <a:ext cx="1666307" cy="10429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视现场情况，联系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110/120/119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处理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值班辅导员保持陪同</a:t>
            </a:r>
          </a:p>
        </p:txBody>
      </p:sp>
      <p:sp>
        <p:nvSpPr>
          <p:cNvPr id="33" name="矩形: 圆角 32">
            <a:extLst>
              <a:ext uri="{FF2B5EF4-FFF2-40B4-BE49-F238E27FC236}">
                <a16:creationId xmlns:a16="http://schemas.microsoft.com/office/drawing/2014/main" id="{E948B110-EB17-4614-AE4D-EEF91D3C4856}"/>
              </a:ext>
            </a:extLst>
          </p:cNvPr>
          <p:cNvSpPr/>
          <p:nvPr/>
        </p:nvSpPr>
        <p:spPr>
          <a:xfrm>
            <a:off x="9750764" y="2193504"/>
            <a:ext cx="1189927" cy="7082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涉事二级学院处理意见反馈</a:t>
            </a:r>
          </a:p>
        </p:txBody>
      </p:sp>
      <p:sp>
        <p:nvSpPr>
          <p:cNvPr id="37" name="箭头: 圆角右 36">
            <a:extLst>
              <a:ext uri="{FF2B5EF4-FFF2-40B4-BE49-F238E27FC236}">
                <a16:creationId xmlns:a16="http://schemas.microsoft.com/office/drawing/2014/main" id="{8EDF6956-6A56-4BFB-809A-B07C4DE0A0A2}"/>
              </a:ext>
            </a:extLst>
          </p:cNvPr>
          <p:cNvSpPr/>
          <p:nvPr/>
        </p:nvSpPr>
        <p:spPr>
          <a:xfrm rot="5400000">
            <a:off x="7417752" y="2824990"/>
            <a:ext cx="369817" cy="1301582"/>
          </a:xfrm>
          <a:prstGeom prst="bentArrow">
            <a:avLst>
              <a:gd name="adj1" fmla="val 25000"/>
              <a:gd name="adj2" fmla="val 25000"/>
              <a:gd name="adj3" fmla="val 42825"/>
              <a:gd name="adj4" fmla="val 31696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箭头: 圆角右 37">
            <a:extLst>
              <a:ext uri="{FF2B5EF4-FFF2-40B4-BE49-F238E27FC236}">
                <a16:creationId xmlns:a16="http://schemas.microsoft.com/office/drawing/2014/main" id="{4A725996-A366-4261-A663-EB8251064742}"/>
              </a:ext>
            </a:extLst>
          </p:cNvPr>
          <p:cNvSpPr/>
          <p:nvPr/>
        </p:nvSpPr>
        <p:spPr>
          <a:xfrm rot="16200000" flipV="1">
            <a:off x="7468121" y="2388447"/>
            <a:ext cx="279051" cy="1291609"/>
          </a:xfrm>
          <a:prstGeom prst="bentArrow">
            <a:avLst>
              <a:gd name="adj1" fmla="val 25000"/>
              <a:gd name="adj2" fmla="val 25000"/>
              <a:gd name="adj3" fmla="val 42825"/>
              <a:gd name="adj4" fmla="val 31696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椭圆 38">
            <a:extLst>
              <a:ext uri="{FF2B5EF4-FFF2-40B4-BE49-F238E27FC236}">
                <a16:creationId xmlns:a16="http://schemas.microsoft.com/office/drawing/2014/main" id="{E718DA4E-E203-4C8A-AFF3-209D1757C5D5}"/>
              </a:ext>
            </a:extLst>
          </p:cNvPr>
          <p:cNvSpPr/>
          <p:nvPr/>
        </p:nvSpPr>
        <p:spPr>
          <a:xfrm>
            <a:off x="6967026" y="2785656"/>
            <a:ext cx="650074" cy="27905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</a:t>
            </a:r>
          </a:p>
        </p:txBody>
      </p:sp>
      <p:sp>
        <p:nvSpPr>
          <p:cNvPr id="42" name="椭圆 41">
            <a:extLst>
              <a:ext uri="{FF2B5EF4-FFF2-40B4-BE49-F238E27FC236}">
                <a16:creationId xmlns:a16="http://schemas.microsoft.com/office/drawing/2014/main" id="{35CDF32A-17AD-470A-8AFC-8FE0A08BE4B5}"/>
              </a:ext>
            </a:extLst>
          </p:cNvPr>
          <p:cNvSpPr/>
          <p:nvPr/>
        </p:nvSpPr>
        <p:spPr>
          <a:xfrm>
            <a:off x="6967025" y="3436894"/>
            <a:ext cx="650074" cy="27905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否</a:t>
            </a:r>
          </a:p>
        </p:txBody>
      </p:sp>
      <p:sp>
        <p:nvSpPr>
          <p:cNvPr id="43" name="箭头: 圆角右 42">
            <a:extLst>
              <a:ext uri="{FF2B5EF4-FFF2-40B4-BE49-F238E27FC236}">
                <a16:creationId xmlns:a16="http://schemas.microsoft.com/office/drawing/2014/main" id="{EAE98C18-5764-43E5-A9E4-09AB31CED581}"/>
              </a:ext>
            </a:extLst>
          </p:cNvPr>
          <p:cNvSpPr/>
          <p:nvPr/>
        </p:nvSpPr>
        <p:spPr>
          <a:xfrm rot="16200000" flipV="1">
            <a:off x="5060517" y="3182073"/>
            <a:ext cx="312789" cy="205554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3169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矩形: 圆角 45">
            <a:extLst>
              <a:ext uri="{FF2B5EF4-FFF2-40B4-BE49-F238E27FC236}">
                <a16:creationId xmlns:a16="http://schemas.microsoft.com/office/drawing/2014/main" id="{5C7CEEEE-56A6-44AC-A329-9DD1823041D3}"/>
              </a:ext>
            </a:extLst>
          </p:cNvPr>
          <p:cNvSpPr/>
          <p:nvPr/>
        </p:nvSpPr>
        <p:spPr>
          <a:xfrm>
            <a:off x="5109525" y="4952608"/>
            <a:ext cx="1093978" cy="5888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涉事二级学院人员到场</a:t>
            </a:r>
          </a:p>
        </p:txBody>
      </p:sp>
      <p:sp>
        <p:nvSpPr>
          <p:cNvPr id="47" name="箭头: 直角双向 46">
            <a:extLst>
              <a:ext uri="{FF2B5EF4-FFF2-40B4-BE49-F238E27FC236}">
                <a16:creationId xmlns:a16="http://schemas.microsoft.com/office/drawing/2014/main" id="{B5801DD0-5ECD-42F9-8ACC-4AB2313DF49D}"/>
              </a:ext>
            </a:extLst>
          </p:cNvPr>
          <p:cNvSpPr/>
          <p:nvPr/>
        </p:nvSpPr>
        <p:spPr>
          <a:xfrm>
            <a:off x="6244683" y="5075815"/>
            <a:ext cx="2911119" cy="349916"/>
          </a:xfrm>
          <a:prstGeom prst="left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箭头: 右 48">
            <a:extLst>
              <a:ext uri="{FF2B5EF4-FFF2-40B4-BE49-F238E27FC236}">
                <a16:creationId xmlns:a16="http://schemas.microsoft.com/office/drawing/2014/main" id="{A6955035-B78C-4B15-AD48-1FD88129DF53}"/>
              </a:ext>
            </a:extLst>
          </p:cNvPr>
          <p:cNvSpPr/>
          <p:nvPr/>
        </p:nvSpPr>
        <p:spPr>
          <a:xfrm>
            <a:off x="4014438" y="3204969"/>
            <a:ext cx="250052" cy="231925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箭头: 右 49">
            <a:extLst>
              <a:ext uri="{FF2B5EF4-FFF2-40B4-BE49-F238E27FC236}">
                <a16:creationId xmlns:a16="http://schemas.microsoft.com/office/drawing/2014/main" id="{70D30F38-6D0D-45D7-8BBF-C60715BBE99B}"/>
              </a:ext>
            </a:extLst>
          </p:cNvPr>
          <p:cNvSpPr/>
          <p:nvPr/>
        </p:nvSpPr>
        <p:spPr>
          <a:xfrm>
            <a:off x="5283841" y="3211318"/>
            <a:ext cx="372673" cy="150776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矩形: 圆角 50">
            <a:extLst>
              <a:ext uri="{FF2B5EF4-FFF2-40B4-BE49-F238E27FC236}">
                <a16:creationId xmlns:a16="http://schemas.microsoft.com/office/drawing/2014/main" id="{3A003A6D-A24A-45F4-91D7-2B0DBCC39D4A}"/>
              </a:ext>
            </a:extLst>
          </p:cNvPr>
          <p:cNvSpPr/>
          <p:nvPr/>
        </p:nvSpPr>
        <p:spPr>
          <a:xfrm>
            <a:off x="10169635" y="3348198"/>
            <a:ext cx="1537570" cy="12641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产业学院：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学生科备案；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如有违纪等行为，报学校学工处；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学工例会情况通报。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矩形: 圆角 59">
            <a:extLst>
              <a:ext uri="{FF2B5EF4-FFF2-40B4-BE49-F238E27FC236}">
                <a16:creationId xmlns:a16="http://schemas.microsoft.com/office/drawing/2014/main" id="{D0C18A06-1F45-4086-A7B0-5446A446E588}"/>
              </a:ext>
            </a:extLst>
          </p:cNvPr>
          <p:cNvSpPr/>
          <p:nvPr/>
        </p:nvSpPr>
        <p:spPr>
          <a:xfrm>
            <a:off x="7965876" y="2210195"/>
            <a:ext cx="1189926" cy="6199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值班人员做好值班记录登记</a:t>
            </a:r>
          </a:p>
        </p:txBody>
      </p:sp>
      <p:sp>
        <p:nvSpPr>
          <p:cNvPr id="61" name="箭头: 右 60">
            <a:extLst>
              <a:ext uri="{FF2B5EF4-FFF2-40B4-BE49-F238E27FC236}">
                <a16:creationId xmlns:a16="http://schemas.microsoft.com/office/drawing/2014/main" id="{69DF5AA7-280C-444E-B688-5081312AD142}"/>
              </a:ext>
            </a:extLst>
          </p:cNvPr>
          <p:cNvSpPr/>
          <p:nvPr/>
        </p:nvSpPr>
        <p:spPr>
          <a:xfrm rot="5400000">
            <a:off x="10386203" y="3082377"/>
            <a:ext cx="375882" cy="13242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箭头: 直角双向 61">
            <a:extLst>
              <a:ext uri="{FF2B5EF4-FFF2-40B4-BE49-F238E27FC236}">
                <a16:creationId xmlns:a16="http://schemas.microsoft.com/office/drawing/2014/main" id="{96C48F9B-270E-48AD-8E59-28CC2FEF7D51}"/>
              </a:ext>
            </a:extLst>
          </p:cNvPr>
          <p:cNvSpPr/>
          <p:nvPr/>
        </p:nvSpPr>
        <p:spPr>
          <a:xfrm flipH="1">
            <a:off x="3025232" y="4939156"/>
            <a:ext cx="2032147" cy="444444"/>
          </a:xfrm>
          <a:prstGeom prst="left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矩形: 圆角 63">
            <a:extLst>
              <a:ext uri="{FF2B5EF4-FFF2-40B4-BE49-F238E27FC236}">
                <a16:creationId xmlns:a16="http://schemas.microsoft.com/office/drawing/2014/main" id="{C1A1FF95-EDD0-4B86-8862-9DED8C2AE30E}"/>
              </a:ext>
            </a:extLst>
          </p:cNvPr>
          <p:cNvSpPr/>
          <p:nvPr/>
        </p:nvSpPr>
        <p:spPr>
          <a:xfrm>
            <a:off x="8438556" y="4053449"/>
            <a:ext cx="1110406" cy="8211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产业学院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学生科到场</a:t>
            </a:r>
          </a:p>
        </p:txBody>
      </p:sp>
      <p:sp>
        <p:nvSpPr>
          <p:cNvPr id="65" name="箭头: 圆角右 64">
            <a:extLst>
              <a:ext uri="{FF2B5EF4-FFF2-40B4-BE49-F238E27FC236}">
                <a16:creationId xmlns:a16="http://schemas.microsoft.com/office/drawing/2014/main" id="{192C25BA-D75A-4B2D-A637-67EE3429D8DB}"/>
              </a:ext>
            </a:extLst>
          </p:cNvPr>
          <p:cNvSpPr/>
          <p:nvPr/>
        </p:nvSpPr>
        <p:spPr>
          <a:xfrm rot="5400000">
            <a:off x="8507334" y="3370876"/>
            <a:ext cx="291384" cy="914395"/>
          </a:xfrm>
          <a:prstGeom prst="ben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箭头: 圆角右 65">
            <a:extLst>
              <a:ext uri="{FF2B5EF4-FFF2-40B4-BE49-F238E27FC236}">
                <a16:creationId xmlns:a16="http://schemas.microsoft.com/office/drawing/2014/main" id="{03921E93-3E1B-4940-9BD9-87A66A610D5A}"/>
              </a:ext>
            </a:extLst>
          </p:cNvPr>
          <p:cNvSpPr/>
          <p:nvPr/>
        </p:nvSpPr>
        <p:spPr>
          <a:xfrm rot="16200000" flipH="1">
            <a:off x="7731805" y="3509741"/>
            <a:ext cx="279051" cy="648997"/>
          </a:xfrm>
          <a:prstGeom prst="ben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箭头: 左右 66">
            <a:extLst>
              <a:ext uri="{FF2B5EF4-FFF2-40B4-BE49-F238E27FC236}">
                <a16:creationId xmlns:a16="http://schemas.microsoft.com/office/drawing/2014/main" id="{F32E0716-0640-456E-B7E3-9D152776583B}"/>
              </a:ext>
            </a:extLst>
          </p:cNvPr>
          <p:cNvSpPr/>
          <p:nvPr/>
        </p:nvSpPr>
        <p:spPr>
          <a:xfrm>
            <a:off x="9155802" y="2481146"/>
            <a:ext cx="517881" cy="114168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矩形: 圆角 67">
            <a:extLst>
              <a:ext uri="{FF2B5EF4-FFF2-40B4-BE49-F238E27FC236}">
                <a16:creationId xmlns:a16="http://schemas.microsoft.com/office/drawing/2014/main" id="{3F6CD9BE-CE29-45FF-B416-63B885B1BCCC}"/>
              </a:ext>
            </a:extLst>
          </p:cNvPr>
          <p:cNvSpPr/>
          <p:nvPr/>
        </p:nvSpPr>
        <p:spPr>
          <a:xfrm>
            <a:off x="4926286" y="5850615"/>
            <a:ext cx="1318397" cy="55776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☆</a:t>
            </a:r>
            <a:endParaRPr lang="en-US" altLang="zh-CN" sz="1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事件处理</a:t>
            </a:r>
          </a:p>
        </p:txBody>
      </p:sp>
      <p:sp>
        <p:nvSpPr>
          <p:cNvPr id="69" name="箭头: 左右 68">
            <a:extLst>
              <a:ext uri="{FF2B5EF4-FFF2-40B4-BE49-F238E27FC236}">
                <a16:creationId xmlns:a16="http://schemas.microsoft.com/office/drawing/2014/main" id="{D8CB7D0A-6534-42B0-AB96-364271BBF35D}"/>
              </a:ext>
            </a:extLst>
          </p:cNvPr>
          <p:cNvSpPr/>
          <p:nvPr/>
        </p:nvSpPr>
        <p:spPr>
          <a:xfrm rot="16200000">
            <a:off x="5465191" y="5656761"/>
            <a:ext cx="278598" cy="109109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箭头: 上 70">
            <a:extLst>
              <a:ext uri="{FF2B5EF4-FFF2-40B4-BE49-F238E27FC236}">
                <a16:creationId xmlns:a16="http://schemas.microsoft.com/office/drawing/2014/main" id="{E84C1E85-1CFC-41B0-A731-79BAABB9FBA2}"/>
              </a:ext>
            </a:extLst>
          </p:cNvPr>
          <p:cNvSpPr/>
          <p:nvPr/>
        </p:nvSpPr>
        <p:spPr>
          <a:xfrm>
            <a:off x="9891424" y="2960647"/>
            <a:ext cx="155196" cy="3009925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箭头: 五边形 71">
            <a:extLst>
              <a:ext uri="{FF2B5EF4-FFF2-40B4-BE49-F238E27FC236}">
                <a16:creationId xmlns:a16="http://schemas.microsoft.com/office/drawing/2014/main" id="{D91E3595-256E-4BB1-BAAF-F57F0A3E418C}"/>
              </a:ext>
            </a:extLst>
          </p:cNvPr>
          <p:cNvSpPr/>
          <p:nvPr/>
        </p:nvSpPr>
        <p:spPr>
          <a:xfrm>
            <a:off x="6271963" y="5991847"/>
            <a:ext cx="3708986" cy="79354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矩形: 圆角 72">
            <a:extLst>
              <a:ext uri="{FF2B5EF4-FFF2-40B4-BE49-F238E27FC236}">
                <a16:creationId xmlns:a16="http://schemas.microsoft.com/office/drawing/2014/main" id="{56A15985-C405-49BF-977C-0A4C7B3EE978}"/>
              </a:ext>
            </a:extLst>
          </p:cNvPr>
          <p:cNvSpPr/>
          <p:nvPr/>
        </p:nvSpPr>
        <p:spPr>
          <a:xfrm>
            <a:off x="550187" y="3099779"/>
            <a:ext cx="1228988" cy="67423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☆</a:t>
            </a:r>
            <a:endParaRPr lang="en-US" altLang="zh-CN" sz="1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值班辅导员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接电话</a:t>
            </a:r>
          </a:p>
        </p:txBody>
      </p:sp>
      <p:sp>
        <p:nvSpPr>
          <p:cNvPr id="74" name="箭头: 上下 73">
            <a:extLst>
              <a:ext uri="{FF2B5EF4-FFF2-40B4-BE49-F238E27FC236}">
                <a16:creationId xmlns:a16="http://schemas.microsoft.com/office/drawing/2014/main" id="{CFCC53AC-5BF8-4206-B696-184695A47F6D}"/>
              </a:ext>
            </a:extLst>
          </p:cNvPr>
          <p:cNvSpPr/>
          <p:nvPr/>
        </p:nvSpPr>
        <p:spPr>
          <a:xfrm>
            <a:off x="1184859" y="2794424"/>
            <a:ext cx="86629" cy="2790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2207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126</Words>
  <Application>Microsoft Office PowerPoint</Application>
  <PresentationFormat>宽屏</PresentationFormat>
  <Paragraphs>34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微软雅黑</vt:lpstr>
      <vt:lpstr>Arial</vt:lpstr>
      <vt:lpstr>Office 主题​​</vt:lpstr>
      <vt:lpstr>洪泽湖产业学院“学生突发事件”处理工作流程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洪泽湖产业学院“学生突发事件”处理工作流程</dc:title>
  <dc:creator>张春凯</dc:creator>
  <cp:lastModifiedBy>张春凯</cp:lastModifiedBy>
  <cp:revision>21</cp:revision>
  <cp:lastPrinted>2024-10-10T02:04:08Z</cp:lastPrinted>
  <dcterms:created xsi:type="dcterms:W3CDTF">2024-10-09T08:44:37Z</dcterms:created>
  <dcterms:modified xsi:type="dcterms:W3CDTF">2024-11-04T01:41:02Z</dcterms:modified>
</cp:coreProperties>
</file>